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9" r:id="rId1"/>
  </p:sldMasterIdLst>
  <p:sldIdLst>
    <p:sldId id="256" r:id="rId2"/>
    <p:sldId id="259" r:id="rId3"/>
    <p:sldId id="262" r:id="rId4"/>
    <p:sldId id="265" r:id="rId5"/>
    <p:sldId id="261" r:id="rId6"/>
    <p:sldId id="258" r:id="rId7"/>
    <p:sldId id="260" r:id="rId8"/>
    <p:sldId id="257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7D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874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2368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307563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0241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511104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77571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411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290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930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366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211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766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659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597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90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21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27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EBAAB-72AC-13FA-289C-E563046D14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EB7D03"/>
                </a:solidFill>
              </a:rPr>
              <a:t>Automated PCB Inspection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FC172C-D7B0-52C3-805F-F81B8A95C8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Garrett Bowman</a:t>
            </a:r>
          </a:p>
          <a:p>
            <a:r>
              <a:rPr lang="en-US" dirty="0"/>
              <a:t>Dr. Navid </a:t>
            </a:r>
            <a:r>
              <a:rPr lang="en-US" dirty="0" err="1"/>
              <a:t>Asadi</a:t>
            </a:r>
            <a:endParaRPr lang="en-US" dirty="0"/>
          </a:p>
          <a:p>
            <a:r>
              <a:rPr lang="en-US" dirty="0"/>
              <a:t>Patrick Craig</a:t>
            </a:r>
          </a:p>
        </p:txBody>
      </p:sp>
    </p:spTree>
    <p:extLst>
      <p:ext uri="{BB962C8B-B14F-4D97-AF65-F5344CB8AC3E}">
        <p14:creationId xmlns:p14="http://schemas.microsoft.com/office/powerpoint/2010/main" val="2625309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C11EC-2777-61F2-4F7D-12A6130CC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EB7D03"/>
                </a:solidFill>
              </a:rPr>
              <a:t>Why?</a:t>
            </a:r>
          </a:p>
        </p:txBody>
      </p:sp>
      <p:pic>
        <p:nvPicPr>
          <p:cNvPr id="5" name="Content Placeholder 4" descr="A close-up of a circuit board&#10;&#10;Description automatically generated">
            <a:extLst>
              <a:ext uri="{FF2B5EF4-FFF2-40B4-BE49-F238E27FC236}">
                <a16:creationId xmlns:a16="http://schemas.microsoft.com/office/drawing/2014/main" id="{505B12B0-554A-B2C4-BFA8-AC69505CC5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0393" y="3429000"/>
            <a:ext cx="6590550" cy="22685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A9CEBD-E851-8DA6-1AEE-768A1DC6847E}"/>
              </a:ext>
            </a:extLst>
          </p:cNvPr>
          <p:cNvSpPr txBox="1"/>
          <p:nvPr/>
        </p:nvSpPr>
        <p:spPr>
          <a:xfrm>
            <a:off x="857250" y="1428750"/>
            <a:ext cx="87439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Hardware security is often neglected due to manpower </a:t>
            </a:r>
            <a:r>
              <a:rPr lang="en-US" dirty="0" err="1"/>
              <a:t>etc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has caused issues in the past due to importing chips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neural network can be more accurate at detecting tampering than humans</a:t>
            </a:r>
          </a:p>
        </p:txBody>
      </p:sp>
    </p:spTree>
    <p:extLst>
      <p:ext uri="{BB962C8B-B14F-4D97-AF65-F5344CB8AC3E}">
        <p14:creationId xmlns:p14="http://schemas.microsoft.com/office/powerpoint/2010/main" val="64468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376DE-DBBC-4040-68FA-5BDCE2BCE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EB7D03"/>
                </a:solidFill>
              </a:rPr>
              <a:t>What we found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AD69-4E5C-C6FA-656F-D3886ED71A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085165" cy="3880773"/>
          </a:xfrm>
        </p:spPr>
        <p:txBody>
          <a:bodyPr/>
          <a:lstStyle/>
          <a:p>
            <a:r>
              <a:rPr lang="en-US" dirty="0"/>
              <a:t>Because VX300 arm has 5 degrees of freedom, a fixed position program with a tray / container works best</a:t>
            </a:r>
          </a:p>
          <a:p>
            <a:endParaRPr lang="en-US" dirty="0"/>
          </a:p>
          <a:p>
            <a:r>
              <a:rPr lang="en-US" dirty="0"/>
              <a:t>We need a lot of data to make a machine learning model able to accurately detect abnormalities</a:t>
            </a:r>
          </a:p>
          <a:p>
            <a:endParaRPr lang="en-US" dirty="0"/>
          </a:p>
        </p:txBody>
      </p:sp>
      <p:pic>
        <p:nvPicPr>
          <p:cNvPr id="5" name="Picture 4" descr="A close-up of a machine&#10;&#10;Description automatically generated">
            <a:extLst>
              <a:ext uri="{FF2B5EF4-FFF2-40B4-BE49-F238E27FC236}">
                <a16:creationId xmlns:a16="http://schemas.microsoft.com/office/drawing/2014/main" id="{05DD7929-E036-AE9C-E003-B67521D24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420" y="1350301"/>
            <a:ext cx="5665813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958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376DE-DBBC-4040-68FA-5BDCE2BCE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EB7D03"/>
                </a:solidFill>
              </a:rPr>
              <a:t>xsarm_control module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2B3E512-65A0-AEA6-FCF1-2E5A913A50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582" y="2446101"/>
            <a:ext cx="5200650" cy="363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421E6F0-05BA-54D1-0A16-F9E716D8C6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6" t="45388"/>
          <a:stretch/>
        </p:blipFill>
        <p:spPr bwMode="auto">
          <a:xfrm>
            <a:off x="5350761" y="4265376"/>
            <a:ext cx="5492831" cy="1842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C1FAB6-248D-5013-DCC3-237FB91743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0761" y="2618439"/>
            <a:ext cx="4839375" cy="15051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C0EAA9-61E0-F18D-E3CE-8F5471801833}"/>
              </a:ext>
            </a:extLst>
          </p:cNvPr>
          <p:cNvSpPr txBox="1"/>
          <p:nvPr/>
        </p:nvSpPr>
        <p:spPr>
          <a:xfrm>
            <a:off x="458910" y="1749011"/>
            <a:ext cx="6665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commands to create a fixed place model with python: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594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C46E923-2A28-FD2F-E9C5-052A2AE87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716" y="326571"/>
            <a:ext cx="11616567" cy="642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199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58F041-4F6D-5CE9-DF0F-C9A812D04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665" y="809630"/>
            <a:ext cx="10753686" cy="52387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36D4BE-7445-CFC1-F3FD-F0369FE67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260" y="5151210"/>
            <a:ext cx="1467055" cy="657317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E689240C-25DC-12FE-2768-1D84C65CC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9508" y="1706903"/>
            <a:ext cx="1517877" cy="1845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1477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4C63C3D-EA21-FBF6-E1D0-F21BD460B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0650"/>
            <a:ext cx="12192000" cy="661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4505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icroscope&#10;&#10;Description automatically generated">
            <a:extLst>
              <a:ext uri="{FF2B5EF4-FFF2-40B4-BE49-F238E27FC236}">
                <a16:creationId xmlns:a16="http://schemas.microsoft.com/office/drawing/2014/main" id="{571A71B3-54A9-DC0C-F624-810EC2D32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4502" y="119359"/>
            <a:ext cx="4323134" cy="3331686"/>
          </a:xfrm>
          <a:prstGeom prst="rect">
            <a:avLst/>
          </a:prstGeom>
        </p:spPr>
      </p:pic>
      <p:pic>
        <p:nvPicPr>
          <p:cNvPr id="7" name="Picture 6" descr="A close-up of a microscope&#10;&#10;Description automatically generated">
            <a:extLst>
              <a:ext uri="{FF2B5EF4-FFF2-40B4-BE49-F238E27FC236}">
                <a16:creationId xmlns:a16="http://schemas.microsoft.com/office/drawing/2014/main" id="{63879B8F-2FE3-C396-9C1E-531454245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9461" y="3575471"/>
            <a:ext cx="4133077" cy="3185215"/>
          </a:xfrm>
          <a:prstGeom prst="rect">
            <a:avLst/>
          </a:prstGeom>
        </p:spPr>
      </p:pic>
      <p:pic>
        <p:nvPicPr>
          <p:cNvPr id="9" name="Picture 8" descr="A collage of several machines&#10;&#10;Description automatically generated">
            <a:extLst>
              <a:ext uri="{FF2B5EF4-FFF2-40B4-BE49-F238E27FC236}">
                <a16:creationId xmlns:a16="http://schemas.microsoft.com/office/drawing/2014/main" id="{141EDE7F-9089-5198-7B47-4196E5E973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364" y="106296"/>
            <a:ext cx="4323134" cy="3331686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BAA4CE14-50C8-848C-8D55-047934FE54F4}"/>
              </a:ext>
            </a:extLst>
          </p:cNvPr>
          <p:cNvSpPr/>
          <p:nvPr/>
        </p:nvSpPr>
        <p:spPr>
          <a:xfrm>
            <a:off x="5081451" y="1528354"/>
            <a:ext cx="1998618" cy="836023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Arrow: Bent 12">
            <a:extLst>
              <a:ext uri="{FF2B5EF4-FFF2-40B4-BE49-F238E27FC236}">
                <a16:creationId xmlns:a16="http://schemas.microsoft.com/office/drawing/2014/main" id="{56879C70-19E5-7B85-5BCA-9E7CC0C1B8D5}"/>
              </a:ext>
            </a:extLst>
          </p:cNvPr>
          <p:cNvSpPr/>
          <p:nvPr/>
        </p:nvSpPr>
        <p:spPr>
          <a:xfrm rot="10800000">
            <a:off x="8827980" y="3900980"/>
            <a:ext cx="1530866" cy="1624608"/>
          </a:xfrm>
          <a:prstGeom prst="ben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03FC0CA-5ABD-7266-754C-2D90D27823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799" y="4268915"/>
            <a:ext cx="3378941" cy="125667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BBD78C1-7F2C-1894-D51C-4CA16C3E9E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2390" y="5515121"/>
            <a:ext cx="949757" cy="12365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7B83FD-9CF2-1A50-DE9A-CB62CB149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1165" y="262407"/>
            <a:ext cx="2151610" cy="13208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EB7D03"/>
                </a:solidFill>
              </a:rPr>
              <a:t>Scanning </a:t>
            </a:r>
            <a:br>
              <a:rPr lang="en-US" dirty="0">
                <a:solidFill>
                  <a:srgbClr val="EB7D03"/>
                </a:solidFill>
              </a:rPr>
            </a:br>
            <a:r>
              <a:rPr lang="en-US" dirty="0">
                <a:solidFill>
                  <a:srgbClr val="EB7D03"/>
                </a:solidFill>
              </a:rPr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96345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E3F24-636E-EEFE-16FB-3A87ED863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EB7D03"/>
                </a:solidFill>
              </a:rPr>
              <a:t>YOLOv5 “You only look once”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C5AA1-25D6-CD68-D67A-6C10C9751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999566" cy="3880773"/>
          </a:xfrm>
        </p:spPr>
        <p:txBody>
          <a:bodyPr/>
          <a:lstStyle/>
          <a:p>
            <a:r>
              <a:rPr lang="en-US" dirty="0"/>
              <a:t>Divides image into a grid and predicts what class each grid cell belongs to</a:t>
            </a:r>
          </a:p>
          <a:p>
            <a:r>
              <a:rPr lang="en-US" dirty="0"/>
              <a:t>Trained with around 600 images of the same PCB in a dataset that was labeled already</a:t>
            </a:r>
          </a:p>
          <a:p>
            <a:r>
              <a:rPr lang="en-US" dirty="0"/>
              <a:t>Not accurate at all on our test PCBs but it could be one day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941686-405F-23AD-7B14-4539D0158F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82"/>
          <a:stretch/>
        </p:blipFill>
        <p:spPr>
          <a:xfrm>
            <a:off x="6685282" y="2913221"/>
            <a:ext cx="2699169" cy="2936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D5A043-D735-5D59-941F-DF63A1CBE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995" y="1358820"/>
            <a:ext cx="3343742" cy="114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3504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4122</TotalTime>
  <Words>154</Words>
  <Application>Microsoft Office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Automated PCB Inspection</vt:lpstr>
      <vt:lpstr>Why?</vt:lpstr>
      <vt:lpstr>What we found</vt:lpstr>
      <vt:lpstr>xsarm_control module</vt:lpstr>
      <vt:lpstr>PowerPoint Presentation</vt:lpstr>
      <vt:lpstr>PowerPoint Presentation</vt:lpstr>
      <vt:lpstr>PowerPoint Presentation</vt:lpstr>
      <vt:lpstr>Scanning  Process</vt:lpstr>
      <vt:lpstr>YOLOv5 “You only look once”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PCB Inspection</dc:title>
  <dc:creator>Garrett Bowman</dc:creator>
  <cp:lastModifiedBy>Garrett Bowman</cp:lastModifiedBy>
  <cp:revision>5</cp:revision>
  <dcterms:created xsi:type="dcterms:W3CDTF">2023-11-30T16:29:46Z</dcterms:created>
  <dcterms:modified xsi:type="dcterms:W3CDTF">2023-12-06T15:35:28Z</dcterms:modified>
</cp:coreProperties>
</file>

<file path=docProps/thumbnail.jpeg>
</file>